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Rokkitt" charset="0"/>
      <p:regular r:id="rId9"/>
      <p:bold r:id="rId10"/>
    </p:embeddedFont>
    <p:embeddedFont>
      <p:font typeface="Georgia" pitchFamily="18" charset="0"/>
      <p:regular r:id="rId11"/>
      <p:bold r:id="rId12"/>
      <p:italic r:id="rId13"/>
      <p:boldItalic r:id="rId14"/>
    </p:embeddedFont>
    <p:embeddedFont>
      <p:font typeface="Roboto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586" y="-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920833" y="1346945"/>
            <a:ext cx="10222992" cy="80682"/>
          </a:xfrm>
          <a:prstGeom prst="rect">
            <a:avLst/>
          </a:prstGeom>
          <a:blipFill rotWithShape="1">
            <a:blip r:embed="rId2">
              <a:alphaModFix amt="85000"/>
            </a:blip>
            <a:tile tx="0" ty="-762000" sx="92000" sy="89000" flip="xy" algn="ctr"/>
          </a:blip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920833" y="4299696"/>
            <a:ext cx="10222992" cy="80682"/>
          </a:xfrm>
          <a:prstGeom prst="rect">
            <a:avLst/>
          </a:prstGeom>
          <a:blipFill rotWithShape="1">
            <a:blip r:embed="rId2">
              <a:alphaModFix amt="85000"/>
            </a:blip>
            <a:tile tx="0" ty="-717550" sx="92000" sy="89000" flip="xy" algn="ctr"/>
          </a:blip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/>
          <p:nvPr/>
        </p:nvSpPr>
        <p:spPr>
          <a:xfrm>
            <a:off x="920833" y="1484779"/>
            <a:ext cx="10222992" cy="2743199"/>
          </a:xfrm>
          <a:prstGeom prst="rect">
            <a:avLst/>
          </a:prstGeom>
          <a:blipFill rotWithShape="1">
            <a:blip r:embed="rId2">
              <a:alphaModFix amt="85000"/>
            </a:blip>
            <a:tile tx="0" ty="-704850" sx="92000" sy="89000" flip="xy" algn="ctr"/>
          </a:blip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8" name="Shape 18"/>
          <p:cNvGrpSpPr/>
          <p:nvPr/>
        </p:nvGrpSpPr>
        <p:grpSpPr>
          <a:xfrm>
            <a:off x="9649215" y="4068922"/>
            <a:ext cx="1080904" cy="1080901"/>
            <a:chOff x="9685338" y="4460675"/>
            <a:chExt cx="1080904" cy="1080901"/>
          </a:xfrm>
        </p:grpSpPr>
        <p:sp>
          <p:nvSpPr>
            <p:cNvPr id="19" name="Shape 19"/>
            <p:cNvSpPr/>
            <p:nvPr/>
          </p:nvSpPr>
          <p:spPr>
            <a:xfrm>
              <a:off x="9685338" y="4460675"/>
              <a:ext cx="1080904" cy="1080901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0" ty="0" sx="85000" sy="85000" flip="none" algn="tl"/>
            </a:blip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9793428" y="4568764"/>
              <a:ext cx="864722" cy="864722"/>
            </a:xfrm>
            <a:prstGeom prst="ellipse">
              <a:avLst/>
            </a:prstGeom>
            <a:noFill/>
            <a:ln w="254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1" name="Shape 21"/>
          <p:cNvSpPr txBox="1">
            <a:spLocks noGrp="1"/>
          </p:cNvSpPr>
          <p:nvPr>
            <p:ph type="ctrTitle"/>
          </p:nvPr>
        </p:nvSpPr>
        <p:spPr>
          <a:xfrm>
            <a:off x="1051559" y="1432223"/>
            <a:ext cx="9966959" cy="30358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Font typeface="Rokkitt"/>
              <a:buNone/>
              <a:defRPr sz="9600" b="0" i="0" u="none" strike="noStrike" cap="none">
                <a:latin typeface="Rokkitt"/>
                <a:ea typeface="Rokkitt"/>
                <a:cs typeface="Rokkitt"/>
                <a:sym typeface="Rokkitt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ubTitle" idx="1"/>
          </p:nvPr>
        </p:nvSpPr>
        <p:spPr>
          <a:xfrm>
            <a:off x="1069848" y="4389119"/>
            <a:ext cx="7891272" cy="10698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Font typeface="Noto Sans Symbols"/>
              <a:buNone/>
              <a:defRPr sz="2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sz="2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sz="2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7964424" y="6272783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1088136" y="6272783"/>
            <a:ext cx="632764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9592732" y="4289333"/>
            <a:ext cx="1193868" cy="6400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2800" b="1" i="0" u="none" strike="noStrike" cap="none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ES" sz="2800" b="1" i="0" u="none" strike="noStrike" cap="none">
              <a:solidFill>
                <a:srgbClr val="FFFFFF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y texto vertical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1069848" y="484631"/>
            <a:ext cx="10058399" cy="16093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Font typeface="Rokkitt"/>
              <a:buNone/>
              <a:defRPr sz="5400" b="0" i="0" u="none" strike="noStrike" cap="none">
                <a:latin typeface="Rokkitt"/>
                <a:ea typeface="Rokkitt"/>
                <a:cs typeface="Rokkitt"/>
                <a:sym typeface="Rokkitt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 rot="5400000">
            <a:off x="4073651" y="-882395"/>
            <a:ext cx="4050791" cy="1005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lvl="0" indent="-74929" algn="l" rtl="0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-93345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731520" marR="0" lvl="2" indent="-9905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005839" marR="0" lvl="3" indent="-10667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280160" marR="0" lvl="4" indent="-10160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1600000" marR="0" lvl="5" indent="-1547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1899999" marR="0" lvl="6" indent="-1499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2200000" marR="0" lvl="7" indent="-1451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2500000" marR="0" lvl="8" indent="-1530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7964424" y="6272783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1088136" y="6272783"/>
            <a:ext cx="632764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11311128" y="6272783"/>
            <a:ext cx="64007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400" b="1" i="0" u="none" strike="noStrike" cap="none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ES" sz="1400" b="1" i="0" u="none" strike="noStrike" cap="none">
              <a:solidFill>
                <a:srgbClr val="FFFFFF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y texto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 rot="5400000">
            <a:off x="7181849" y="2076450"/>
            <a:ext cx="5638800" cy="255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Font typeface="Rokkitt"/>
              <a:buNone/>
              <a:defRPr sz="5400" b="0" i="0" u="none" strike="noStrike" cap="none">
                <a:latin typeface="Rokkitt"/>
                <a:ea typeface="Rokkitt"/>
                <a:cs typeface="Rokkitt"/>
                <a:sym typeface="Rokkitt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 rot="5400000">
            <a:off x="2000249" y="-400049"/>
            <a:ext cx="5638800" cy="750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lvl="0" indent="-74929" algn="l" rtl="0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-93345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731520" marR="0" lvl="2" indent="-9905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005839" marR="0" lvl="3" indent="-10667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280160" marR="0" lvl="4" indent="-10160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1600000" marR="0" lvl="5" indent="-1547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1899999" marR="0" lvl="6" indent="-1499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2200000" marR="0" lvl="7" indent="-1451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2500000" marR="0" lvl="8" indent="-1530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7964424" y="6272783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1088136" y="6272783"/>
            <a:ext cx="632764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11311128" y="6272783"/>
            <a:ext cx="64007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400" b="1" i="0" u="none" strike="noStrike" cap="none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ES" sz="1400" b="1" i="0" u="none" strike="noStrike" cap="none">
              <a:solidFill>
                <a:srgbClr val="FFFFFF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1069848" y="484631"/>
            <a:ext cx="10058399" cy="16093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Font typeface="Rokkitt"/>
              <a:buNone/>
              <a:defRPr sz="5400" b="0" i="0" u="none" strike="noStrike" cap="none">
                <a:latin typeface="Rokkitt"/>
                <a:ea typeface="Rokkitt"/>
                <a:cs typeface="Rokkitt"/>
                <a:sym typeface="Rokkitt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1069848" y="2121408"/>
            <a:ext cx="10058399" cy="40507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lvl="0" indent="-74929" algn="l" rtl="0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-93345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731520" marR="0" lvl="2" indent="-9905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005839" marR="0" lvl="3" indent="-10667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280160" marR="0" lvl="4" indent="-10160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1600000" marR="0" lvl="5" indent="-1547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1899999" marR="0" lvl="6" indent="-1499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2200000" marR="0" lvl="7" indent="-1451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2500000" marR="0" lvl="8" indent="-1530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7964424" y="6272783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1088136" y="6272783"/>
            <a:ext cx="632764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11311128" y="6272783"/>
            <a:ext cx="64007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400" b="1" i="0" u="none" strike="noStrike" cap="none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ES" sz="1400" b="1" i="0" u="none" strike="noStrike" cap="none">
              <a:solidFill>
                <a:srgbClr val="FFFFFF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0" y="4917989"/>
            <a:ext cx="12192000" cy="1940009"/>
          </a:xfrm>
          <a:prstGeom prst="rect">
            <a:avLst/>
          </a:prstGeom>
          <a:blipFill rotWithShape="1">
            <a:blip r:embed="rId2">
              <a:alphaModFix amt="85000"/>
            </a:blip>
            <a:tile tx="0" ty="-704850" sx="92000" sy="89000" flip="xy" algn="ctr"/>
          </a:blip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2167127" y="1225295"/>
            <a:ext cx="9281159" cy="35204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Font typeface="Rokkitt"/>
              <a:buNone/>
              <a:defRPr sz="8000" b="0" i="0" u="none" strike="noStrike" cap="none">
                <a:latin typeface="Rokkitt"/>
                <a:ea typeface="Rokkitt"/>
                <a:cs typeface="Rokkitt"/>
                <a:sym typeface="Rokkitt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2165774" y="5020055"/>
            <a:ext cx="9052559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8593667" y="6272783"/>
            <a:ext cx="264430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2182708" y="6272783"/>
            <a:ext cx="632764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grpSp>
        <p:nvGrpSpPr>
          <p:cNvPr id="38" name="Shape 38"/>
          <p:cNvGrpSpPr/>
          <p:nvPr/>
        </p:nvGrpSpPr>
        <p:grpSpPr>
          <a:xfrm>
            <a:off x="897399" y="2325848"/>
            <a:ext cx="1080904" cy="1080901"/>
            <a:chOff x="9685338" y="4460675"/>
            <a:chExt cx="1080904" cy="1080901"/>
          </a:xfrm>
        </p:grpSpPr>
        <p:sp>
          <p:nvSpPr>
            <p:cNvPr id="39" name="Shape 39"/>
            <p:cNvSpPr/>
            <p:nvPr/>
          </p:nvSpPr>
          <p:spPr>
            <a:xfrm>
              <a:off x="9685338" y="4460675"/>
              <a:ext cx="1080904" cy="1080901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0" ty="0" sx="85000" sy="85000" flip="none" algn="tl"/>
            </a:blip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9793428" y="4568764"/>
              <a:ext cx="864722" cy="864722"/>
            </a:xfrm>
            <a:prstGeom prst="ellipse">
              <a:avLst/>
            </a:prstGeom>
            <a:noFill/>
            <a:ln w="254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3701" y="2506133"/>
            <a:ext cx="1188297" cy="720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2800" b="1" i="0" u="none" strike="noStrike" cap="none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ES" sz="2800" b="1" i="0" u="none" strike="noStrike" cap="none">
              <a:solidFill>
                <a:srgbClr val="FFFFFF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1069848" y="484631"/>
            <a:ext cx="10058399" cy="16093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Font typeface="Rokkitt"/>
              <a:buNone/>
              <a:defRPr sz="5400" b="0" i="0" u="none" strike="noStrike" cap="none">
                <a:latin typeface="Rokkitt"/>
                <a:ea typeface="Rokkitt"/>
                <a:cs typeface="Rokkitt"/>
                <a:sym typeface="Rokkitt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1069848" y="2194559"/>
            <a:ext cx="4754879" cy="39776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lvl="0" indent="-74929" algn="l" rtl="0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-93345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731520" marR="0" lvl="2" indent="-9905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005839" marR="0" lvl="3" indent="-10667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280160" marR="0" lvl="4" indent="-10160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1600000" marR="0" lvl="5" indent="-1547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1899999" marR="0" lvl="6" indent="-1499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2200000" marR="0" lvl="7" indent="-1451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2500000" marR="0" lvl="8" indent="-1530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6364223" y="2194559"/>
            <a:ext cx="4754879" cy="39776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lvl="0" indent="-74929" algn="l" rtl="0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-93345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731520" marR="0" lvl="2" indent="-9905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005839" marR="0" lvl="3" indent="-10667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280160" marR="0" lvl="4" indent="-10160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1600000" marR="0" lvl="5" indent="-1547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1899999" marR="0" lvl="6" indent="-1499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2200000" marR="0" lvl="7" indent="-1451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2500000" marR="0" lvl="8" indent="-1530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7964424" y="6272783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1088136" y="6272783"/>
            <a:ext cx="632764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11311128" y="6272783"/>
            <a:ext cx="64007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400" b="1" i="0" u="none" strike="noStrike" cap="none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ES" sz="1400" b="1" i="0" u="none" strike="noStrike" cap="none">
              <a:solidFill>
                <a:srgbClr val="FFFFFF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1069848" y="484631"/>
            <a:ext cx="10058399" cy="16093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Font typeface="Rokkitt"/>
              <a:buNone/>
              <a:defRPr sz="5400" b="0" i="0" u="none" strike="noStrike" cap="none">
                <a:latin typeface="Rokkitt"/>
                <a:ea typeface="Rokkitt"/>
                <a:cs typeface="Rokkitt"/>
                <a:sym typeface="Rokkitt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1066800" y="2048256"/>
            <a:ext cx="4754879" cy="6400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Font typeface="Noto Sans Symbols"/>
              <a:buNone/>
              <a:defRPr sz="2000" b="1" i="0" u="none" strike="noStrike" cap="none">
                <a:solidFill>
                  <a:srgbClr val="9E361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1069848" y="2743200"/>
            <a:ext cx="4754879" cy="32918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lvl="0" indent="-74929" algn="l" rtl="0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-93345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731520" marR="0" lvl="2" indent="-9905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005839" marR="0" lvl="3" indent="-10667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280160" marR="0" lvl="4" indent="-10160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1600000" marR="0" lvl="5" indent="-1547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1899999" marR="0" lvl="6" indent="-1499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2200000" marR="0" lvl="7" indent="-1451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2500000" marR="0" lvl="8" indent="-1530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3"/>
          </p:nvPr>
        </p:nvSpPr>
        <p:spPr>
          <a:xfrm>
            <a:off x="6364223" y="2048256"/>
            <a:ext cx="4754879" cy="6400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Font typeface="Noto Sans Symbols"/>
              <a:buNone/>
              <a:defRPr sz="2000" b="1" i="0" u="none" strike="noStrike" cap="none">
                <a:solidFill>
                  <a:srgbClr val="9E361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4"/>
          </p:nvPr>
        </p:nvSpPr>
        <p:spPr>
          <a:xfrm>
            <a:off x="6364223" y="2743200"/>
            <a:ext cx="4754879" cy="32918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lvl="0" indent="-74929" algn="l" rtl="0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-93345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731520" marR="0" lvl="2" indent="-9905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005839" marR="0" lvl="3" indent="-10667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280160" marR="0" lvl="4" indent="-10160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1600000" marR="0" lvl="5" indent="-1547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1899999" marR="0" lvl="6" indent="-1499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2200000" marR="0" lvl="7" indent="-1451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2500000" marR="0" lvl="8" indent="-1530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7964424" y="6272783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1088136" y="6272783"/>
            <a:ext cx="632764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11311128" y="6272783"/>
            <a:ext cx="64007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400" b="1" i="0" u="none" strike="noStrike" cap="none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ES" sz="1400" b="1" i="0" u="none" strike="noStrike" cap="none">
              <a:solidFill>
                <a:srgbClr val="FFFFFF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1069848" y="484631"/>
            <a:ext cx="10058399" cy="16093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Font typeface="Rokkitt"/>
              <a:buNone/>
              <a:defRPr sz="5400" b="0" i="0" u="none" strike="noStrike" cap="none">
                <a:latin typeface="Rokkitt"/>
                <a:ea typeface="Rokkitt"/>
                <a:cs typeface="Rokkitt"/>
                <a:sym typeface="Rokkitt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7964424" y="6272783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1088136" y="6272783"/>
            <a:ext cx="632764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11311128" y="6272783"/>
            <a:ext cx="64007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400" b="1" i="0" u="none" strike="noStrike" cap="none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ES" sz="1400" b="1" i="0" u="none" strike="noStrike" cap="none">
              <a:solidFill>
                <a:srgbClr val="FFFFFF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7964424" y="6272783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1088136" y="6272783"/>
            <a:ext cx="632764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11311128" y="6272783"/>
            <a:ext cx="64007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400" b="1" i="0" u="none" strike="noStrike" cap="none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ES" sz="1400" b="1" i="0" u="none" strike="noStrike" cap="none">
              <a:solidFill>
                <a:srgbClr val="FFFFFF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/>
        </p:nvSpPr>
        <p:spPr>
          <a:xfrm>
            <a:off x="8303739" y="0"/>
            <a:ext cx="3888258" cy="6857999"/>
          </a:xfrm>
          <a:prstGeom prst="rect">
            <a:avLst/>
          </a:prstGeom>
          <a:blipFill rotWithShape="1">
            <a:blip r:embed="rId2">
              <a:alphaModFix amt="60000"/>
            </a:blip>
            <a:tile tx="0" ty="-704850" sx="92000" sy="89000" flip="xy" algn="ctr"/>
          </a:blip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8549639" y="685800"/>
            <a:ext cx="3200399" cy="1737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Font typeface="Rokkitt"/>
              <a:buNone/>
              <a:defRPr sz="3200" b="1" i="0" u="none" strike="noStrike" cap="none">
                <a:latin typeface="Rokkitt"/>
                <a:ea typeface="Rokkitt"/>
                <a:cs typeface="Rokkitt"/>
                <a:sym typeface="Rokkitt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838200" y="685800"/>
            <a:ext cx="6711695" cy="50200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lvl="0" indent="-74929" algn="l" rtl="0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-93345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731520" marR="0" lvl="2" indent="-9905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005839" marR="0" lvl="3" indent="-10667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280160" marR="0" lvl="4" indent="-10160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1600000" marR="0" lvl="5" indent="-1547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1899999" marR="0" lvl="6" indent="-1499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2200000" marR="0" lvl="7" indent="-1451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2500000" marR="0" lvl="8" indent="-1530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2"/>
          </p:nvPr>
        </p:nvSpPr>
        <p:spPr>
          <a:xfrm>
            <a:off x="8549639" y="2423159"/>
            <a:ext cx="3200399" cy="32918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buClr>
                <a:srgbClr val="9E3611"/>
              </a:buClr>
              <a:buFont typeface="Noto Sans Symbols"/>
              <a:buNone/>
              <a:defRPr sz="1400" b="0" i="0" u="none" strike="noStrike" cap="none">
                <a:solidFill>
                  <a:srgbClr val="9E361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7964424" y="6272783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1088136" y="6272783"/>
            <a:ext cx="632764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grpSp>
        <p:nvGrpSpPr>
          <p:cNvPr id="74" name="Shape 74"/>
          <p:cNvGrpSpPr/>
          <p:nvPr/>
        </p:nvGrpSpPr>
        <p:grpSpPr>
          <a:xfrm>
            <a:off x="11401724" y="6229680"/>
            <a:ext cx="457199" cy="457199"/>
            <a:chOff x="11361456" y="6195812"/>
            <a:chExt cx="548639" cy="548639"/>
          </a:xfrm>
        </p:grpSpPr>
        <p:sp>
          <p:nvSpPr>
            <p:cNvPr id="75" name="Shape 75"/>
            <p:cNvSpPr/>
            <p:nvPr/>
          </p:nvSpPr>
          <p:spPr>
            <a:xfrm>
              <a:off x="11361456" y="6195812"/>
              <a:ext cx="548639" cy="548639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50800" ty="0" sx="85000" sy="85000" flip="none" algn="tl"/>
            </a:blip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11311128" y="6272783"/>
            <a:ext cx="64007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400" b="1" i="0" u="none" strike="noStrike" cap="none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ES" sz="1400" b="1" i="0" u="none" strike="noStrike" cap="none">
              <a:solidFill>
                <a:srgbClr val="FFFFFF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/>
        </p:nvSpPr>
        <p:spPr>
          <a:xfrm>
            <a:off x="8303739" y="0"/>
            <a:ext cx="3888258" cy="6857999"/>
          </a:xfrm>
          <a:prstGeom prst="rect">
            <a:avLst/>
          </a:prstGeom>
          <a:blipFill rotWithShape="1">
            <a:blip r:embed="rId2">
              <a:alphaModFix amt="60000"/>
            </a:blip>
            <a:tile tx="0" ty="-704850" sx="92000" sy="89000" flip="xy" algn="ctr"/>
          </a:blip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8549639" y="685800"/>
            <a:ext cx="3200399" cy="1737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Font typeface="Rokkitt"/>
              <a:buNone/>
              <a:defRPr sz="3200" b="1" i="0" u="none" strike="noStrike" cap="none">
                <a:latin typeface="Rokkitt"/>
                <a:ea typeface="Rokkitt"/>
                <a:cs typeface="Rokkitt"/>
                <a:sym typeface="Rokkitt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idx="2"/>
          </p:nvPr>
        </p:nvSpPr>
        <p:spPr>
          <a:xfrm>
            <a:off x="0" y="0"/>
            <a:ext cx="8303740" cy="6858000"/>
          </a:xfrm>
          <a:prstGeom prst="rect">
            <a:avLst/>
          </a:prstGeom>
          <a:solidFill>
            <a:srgbClr val="E1DFDF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8549639" y="2423159"/>
            <a:ext cx="3200399" cy="32918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buClr>
                <a:srgbClr val="9E3611"/>
              </a:buClr>
              <a:buFont typeface="Noto Sans Symbols"/>
              <a:buNone/>
              <a:defRPr sz="1400" b="0" i="0" u="none" strike="noStrike" cap="none">
                <a:solidFill>
                  <a:srgbClr val="9E361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7964424" y="6272783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grpSp>
        <p:nvGrpSpPr>
          <p:cNvPr id="84" name="Shape 84"/>
          <p:cNvGrpSpPr/>
          <p:nvPr/>
        </p:nvGrpSpPr>
        <p:grpSpPr>
          <a:xfrm>
            <a:off x="11401724" y="6229680"/>
            <a:ext cx="457199" cy="457199"/>
            <a:chOff x="11361456" y="6195812"/>
            <a:chExt cx="548639" cy="548639"/>
          </a:xfrm>
        </p:grpSpPr>
        <p:sp>
          <p:nvSpPr>
            <p:cNvPr id="85" name="Shape 85"/>
            <p:cNvSpPr/>
            <p:nvPr/>
          </p:nvSpPr>
          <p:spPr>
            <a:xfrm>
              <a:off x="11361456" y="6195812"/>
              <a:ext cx="548639" cy="548639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50800" ty="0" sx="85000" sy="85000" flip="none" algn="tl"/>
            </a:blip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11311128" y="6272783"/>
            <a:ext cx="64007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400" b="1" i="0" u="none" strike="noStrike" cap="none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ES" sz="1400" b="1" i="0" u="none" strike="noStrike" cap="none">
              <a:solidFill>
                <a:srgbClr val="FFFFFF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069848" y="484631"/>
            <a:ext cx="10058399" cy="16093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Font typeface="Rokkitt"/>
              <a:buNone/>
              <a:defRPr sz="5400" b="0" i="0" u="none" strike="noStrike" cap="none">
                <a:latin typeface="Rokkitt"/>
                <a:ea typeface="Rokkitt"/>
                <a:cs typeface="Rokkitt"/>
                <a:sym typeface="Rokkitt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069848" y="2121408"/>
            <a:ext cx="10058399" cy="40507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lvl="0" indent="-74929" algn="l" rtl="0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-93345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731520" marR="0" lvl="2" indent="-9905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005839" marR="0" lvl="3" indent="-10667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280160" marR="0" lvl="4" indent="-10160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1600000" marR="0" lvl="5" indent="-1547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1899999" marR="0" lvl="6" indent="-1499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2200000" marR="0" lvl="7" indent="-1451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2500000" marR="0" lvl="8" indent="-1530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7964424" y="6272783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1088136" y="6272783"/>
            <a:ext cx="632764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grpSp>
        <p:nvGrpSpPr>
          <p:cNvPr id="10" name="Shape 10"/>
          <p:cNvGrpSpPr/>
          <p:nvPr/>
        </p:nvGrpSpPr>
        <p:grpSpPr>
          <a:xfrm>
            <a:off x="11401724" y="6229680"/>
            <a:ext cx="457199" cy="457199"/>
            <a:chOff x="11361456" y="6195812"/>
            <a:chExt cx="548639" cy="548639"/>
          </a:xfrm>
        </p:grpSpPr>
        <p:sp>
          <p:nvSpPr>
            <p:cNvPr id="11" name="Shape 11"/>
            <p:cNvSpPr/>
            <p:nvPr/>
          </p:nvSpPr>
          <p:spPr>
            <a:xfrm>
              <a:off x="11361456" y="6195812"/>
              <a:ext cx="548639" cy="548639"/>
            </a:xfrm>
            <a:prstGeom prst="ellipse">
              <a:avLst/>
            </a:prstGeom>
            <a:blipFill rotWithShape="1">
              <a:blip r:embed="rId13">
                <a:alphaModFix/>
              </a:blip>
              <a:tile tx="50800" ty="0" sx="85000" sy="85000" flip="none" algn="tl"/>
            </a:blip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11311128" y="6272783"/>
            <a:ext cx="64007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400" b="1" i="0" u="none" strike="noStrike" cap="none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ES" sz="1400" b="1" i="0" u="none" strike="noStrike" cap="none">
              <a:solidFill>
                <a:srgbClr val="FFFFFF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efinicion.de/zona-urbana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definicion.de/poblacion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ctrTitle"/>
          </p:nvPr>
        </p:nvSpPr>
        <p:spPr>
          <a:xfrm>
            <a:off x="1051559" y="1432223"/>
            <a:ext cx="9966959" cy="30358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Font typeface="Rokkitt"/>
              <a:buNone/>
            </a:pPr>
            <a:r>
              <a:rPr lang="es-ES" sz="9600" b="0" i="0" u="none" strike="noStrike" cap="none">
                <a:latin typeface="Rokkitt"/>
                <a:ea typeface="Rokkitt"/>
                <a:cs typeface="Rokkitt"/>
                <a:sym typeface="Rokkitt"/>
              </a:rPr>
              <a:t>RETO 1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subTitle" idx="1"/>
          </p:nvPr>
        </p:nvSpPr>
        <p:spPr>
          <a:xfrm>
            <a:off x="1069848" y="4389119"/>
            <a:ext cx="7891272" cy="10698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9E3611"/>
              </a:buClr>
              <a:buSzPct val="25000"/>
              <a:buFont typeface="Noto Sans Symbols"/>
              <a:buNone/>
            </a:pPr>
            <a:r>
              <a:rPr lang="es-ES" sz="2200" b="0" i="0" u="none" strike="noStrike" cap="none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Actividad </a:t>
            </a:r>
            <a:r>
              <a:rPr lang="es-ES" sz="2200" b="0" i="0" u="none" strike="noStrike" cap="none" dirty="0" smtClean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1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9E3611"/>
              </a:buClr>
              <a:buSzPct val="25000"/>
              <a:buFont typeface="Noto Sans Symbols"/>
              <a:buNone/>
            </a:pPr>
            <a:r>
              <a:rPr lang="es-ES" dirty="0" smtClean="0"/>
              <a:t>Martin Calvo</a:t>
            </a:r>
            <a:endParaRPr lang="es-ES" sz="2200" b="0" i="0" u="none" strike="noStrike" cap="none" dirty="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069848" y="484631"/>
            <a:ext cx="10058399" cy="16093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Rokkitt"/>
              <a:buNone/>
            </a:pPr>
            <a:r>
              <a:rPr lang="es-ES" sz="5400" b="0" i="0" u="none" strike="noStrike" cap="none">
                <a:latin typeface="Rokkitt"/>
                <a:ea typeface="Rokkitt"/>
                <a:cs typeface="Rokkitt"/>
                <a:sym typeface="Rokkitt"/>
              </a:rPr>
              <a:t>¿QUE ES UNA CIUDAD?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1069848" y="2093975"/>
            <a:ext cx="10058399" cy="40507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lnSpc>
                <a:spcPct val="90000"/>
              </a:lnSpc>
              <a:spcBef>
                <a:spcPts val="0"/>
              </a:spcBef>
              <a:buClr>
                <a:srgbClr val="9E3611"/>
              </a:buClr>
              <a:buSzPct val="85000"/>
              <a:buFont typeface="Noto Sans Symbols"/>
              <a:buChar char="▪"/>
            </a:pPr>
            <a:r>
              <a:rPr lang="es-ES" sz="2000" b="1" i="0" u="none" strike="noStrike" cap="none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Ciudad</a:t>
            </a:r>
            <a:r>
              <a:rPr lang="es-ES" sz="2000" b="0" i="0" u="none" strike="noStrike" cap="none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, del latín </a:t>
            </a:r>
            <a:r>
              <a:rPr lang="es-ES" sz="2000" b="0" i="1" u="none" strike="noStrike" cap="none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civitas</a:t>
            </a:r>
            <a:r>
              <a:rPr lang="es-ES" sz="2000" b="0" i="0" u="none" strike="noStrike" cap="none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, es el </a:t>
            </a:r>
            <a:r>
              <a:rPr lang="es-ES" sz="2000" b="1" i="0" u="sng" strike="noStrike" cap="none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3"/>
              </a:rPr>
              <a:t>área urbana</a:t>
            </a:r>
            <a:r>
              <a:rPr lang="es-ES" sz="2000" b="0" i="0" u="none" strike="noStrike" cap="none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 que presenta una </a:t>
            </a:r>
            <a:r>
              <a:rPr lang="es-ES" sz="2000" b="1" i="0" u="none" strike="noStrike" cap="none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alta densidad de</a:t>
            </a:r>
            <a:r>
              <a:rPr lang="es-ES" sz="2000" b="0" i="0" u="none" strike="noStrike" cap="none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 </a:t>
            </a:r>
            <a:r>
              <a:rPr lang="es-ES" sz="2000" b="1" i="0" u="sng" strike="noStrike" cap="none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4"/>
              </a:rPr>
              <a:t>población</a:t>
            </a:r>
            <a:r>
              <a:rPr lang="es-ES" sz="2000" b="0" i="0" u="none" strike="noStrike" cap="none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, conformada por habitantes que </a:t>
            </a:r>
            <a:r>
              <a:rPr lang="es-ES" sz="2000" b="1" i="0" u="none" strike="noStrike" cap="none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no suelen dedicarse a las actividades agrícolas</a:t>
            </a:r>
            <a:r>
              <a:rPr lang="es-ES" sz="2000" b="0" i="0" u="none" strike="noStrike" cap="none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. La diferencia entre las ciudades y otras entidades urbanas está dada por la densidad poblacional, el estatuto legal u otros factores.</a:t>
            </a:r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44072" y="3429000"/>
            <a:ext cx="3381152" cy="3211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1069848" y="484631"/>
            <a:ext cx="10058399" cy="16093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Rokkitt"/>
              <a:buNone/>
            </a:pPr>
            <a:r>
              <a:rPr lang="es-ES" sz="5400" b="0" i="0" u="none" strike="noStrike" cap="none">
                <a:latin typeface="Rokkitt"/>
                <a:ea typeface="Rokkitt"/>
                <a:cs typeface="Rokkitt"/>
                <a:sym typeface="Rokkitt"/>
              </a:rPr>
              <a:t>¿EN QUE SE DIFERENCIA DE UN PUEBLO?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1487488" y="1916832"/>
            <a:ext cx="9817969" cy="38123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ct val="85000"/>
              <a:buFont typeface="Noto Sans Symbols"/>
              <a:buChar char="▪"/>
            </a:pPr>
            <a:r>
              <a:rPr lang="es-ES" sz="1600" b="0" i="0" u="none" strike="noStrike" cap="none" dirty="0" err="1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</a:rPr>
              <a:t>Poblacion:Con</a:t>
            </a:r>
            <a:r>
              <a:rPr lang="es-ES" sz="1600" b="0" i="0" u="none" strike="noStrike" cap="none" dirty="0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</a:rPr>
              <a:t> algunas áreas metropolitanas ahora medidas en decenas de millones, una ciudad puede tener un gran número de habitantes. Por el otro lado, un pueblo tiene una población que es a menudo contabilizada en miles o incluso menos que eso.</a:t>
            </a:r>
          </a:p>
          <a:p>
            <a:pPr marL="182880" marR="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ct val="85000"/>
              <a:buFont typeface="Noto Sans Symbols"/>
              <a:buChar char="▪"/>
            </a:pPr>
            <a:r>
              <a:rPr lang="es-ES" sz="1600" b="0" i="0" u="none" strike="noStrike" cap="none" dirty="0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</a:rPr>
              <a:t>Terreno </a:t>
            </a:r>
            <a:r>
              <a:rPr lang="es-ES" sz="1600" b="0" i="0" u="none" strike="noStrike" cap="none" dirty="0" err="1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</a:rPr>
              <a:t>maginal</a:t>
            </a:r>
            <a:r>
              <a:rPr lang="es-ES" sz="1600" b="0" i="0" u="none" strike="noStrike" cap="none" dirty="0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</a:rPr>
              <a:t> :</a:t>
            </a:r>
            <a:r>
              <a:rPr lang="es-ES" sz="1400" b="0" i="0" u="none" strike="noStrike" cap="none" dirty="0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</a:rPr>
              <a:t>Un pueblo a menudo se ubica en un área remota con acceso limitado a las grandes ciudades y poblados. En algunos casos, un pueblo puede estar localizado sobre tierras de uso marginal. Las ciudades no pueden existir en este tipo de terrenos y están a menudo ubicadas en áreas de gran productividad.</a:t>
            </a:r>
          </a:p>
          <a:p>
            <a:pPr marL="182880" marR="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ct val="85000"/>
              <a:buFont typeface="Noto Sans Symbols"/>
              <a:buChar char="▪"/>
            </a:pPr>
            <a:r>
              <a:rPr lang="es-ES" sz="1600" b="0" i="0" u="none" strike="noStrike" cap="none" dirty="0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Tamaño:</a:t>
            </a:r>
            <a:r>
              <a:rPr lang="es-ES" sz="1400" b="0" i="0" u="none" strike="noStrike" cap="none" dirty="0" err="1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</a:rPr>
              <a:t>Por</a:t>
            </a:r>
            <a:r>
              <a:rPr lang="es-ES" sz="1400" b="0" i="0" u="none" strike="noStrike" cap="none" dirty="0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</a:rPr>
              <a:t> necesidad, una ciudad es un área muy grande. En un pueblo, los habitantes pueden vivir cerca unos de otros, ocupando un pequeño espacio de tierra.</a:t>
            </a:r>
          </a:p>
          <a:p>
            <a:pPr marL="182880" marR="0" lvl="0" indent="-182880" algn="l" rtl="0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Noto Sans Symbols"/>
              <a:buNone/>
            </a:pPr>
            <a:endParaRPr sz="1600" b="0" i="0" u="none" strike="noStrike" cap="none" dirty="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19" name="Shape 1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12024" y="3789040"/>
            <a:ext cx="4418737" cy="29249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1069848" y="484631"/>
            <a:ext cx="10058399" cy="16093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Rokkitt"/>
              <a:buNone/>
            </a:pPr>
            <a:r>
              <a:rPr lang="es-ES" sz="5400" b="0" i="0" u="none" strike="noStrike" cap="none">
                <a:latin typeface="Rokkitt"/>
                <a:ea typeface="Rokkitt"/>
                <a:cs typeface="Rokkitt"/>
                <a:sym typeface="Rokkitt"/>
              </a:rPr>
              <a:t>¿QUÉ ES UN DISTRITO MUNICIPAL Y UN BARRIO?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1069848" y="2121408"/>
            <a:ext cx="10058399" cy="40507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ct val="85000"/>
              <a:buFont typeface="Noto Sans Symbols"/>
              <a:buChar char="▪"/>
            </a:pPr>
            <a:r>
              <a:rPr lang="es-ES" sz="1400" b="0" i="0" u="none" strike="noStrike" cap="none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Distrito </a:t>
            </a:r>
            <a:r>
              <a:rPr lang="es-ES" sz="1400" b="0" i="0" u="none" strike="noStrike" cap="none" dirty="0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municipal:Aquellas</a:t>
            </a:r>
            <a:r>
              <a:rPr lang="es-ES" sz="1400" b="0" i="0" u="none" strike="noStrike" cap="none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partes en las que se divide una ciudad o municipio solo por cuestiones de </a:t>
            </a:r>
            <a:r>
              <a:rPr lang="es-ES" sz="1400" b="0" i="0" u="none" strike="noStrike" cap="none" dirty="0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administración.En</a:t>
            </a:r>
            <a:r>
              <a:rPr lang="es-ES" sz="1400" b="0" i="0" u="none" strike="noStrike" cap="none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España tiene </a:t>
            </a:r>
            <a:r>
              <a:rPr lang="es-ES" sz="1400" b="0" i="0" u="none" strike="noStrike" cap="none" dirty="0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distritos,las</a:t>
            </a:r>
            <a:r>
              <a:rPr lang="es-ES" sz="1400" b="0" i="0" u="none" strike="noStrike" cap="none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capitales de provincia y de Comunidades Autónomas de más de 175.000 habitantes y los municipios de más  de 250.000 vecinos .</a:t>
            </a:r>
          </a:p>
          <a:p>
            <a:pPr marL="182880" marR="0" lvl="0" indent="-182880" algn="l" rtl="0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Noto Sans Symbols"/>
              <a:buChar char="▪"/>
            </a:pPr>
            <a:r>
              <a:rPr lang="es-ES" sz="1400" b="0" i="0" u="none" strike="noStrike" cap="none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Barrio:</a:t>
            </a:r>
            <a:r>
              <a:rPr lang="es-ES" sz="1400" b="0" i="0" u="none" strike="noStrike" cap="none" dirty="0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 Un </a:t>
            </a:r>
            <a:r>
              <a:rPr lang="es-ES" sz="1400" b="1" i="0" u="none" strike="noStrike" cap="none" dirty="0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barrio</a:t>
            </a:r>
            <a:r>
              <a:rPr lang="es-ES" sz="1400" b="0" i="0" u="none" strike="noStrike" cap="none" dirty="0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 es una </a:t>
            </a:r>
            <a:r>
              <a:rPr lang="es-ES" sz="1400" b="1" i="0" u="none" strike="noStrike" cap="none" dirty="0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subdivisión</a:t>
            </a:r>
            <a:r>
              <a:rPr lang="es-ES" sz="1400" b="0" i="0" u="none" strike="noStrike" cap="none" dirty="0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 de una </a:t>
            </a:r>
            <a:r>
              <a:rPr lang="es-ES" sz="1400" b="1" i="0" u="none" strike="noStrike" cap="none" dirty="0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ciudad</a:t>
            </a:r>
            <a:r>
              <a:rPr lang="es-ES" sz="1400" b="0" i="0" u="none" strike="noStrike" cap="none" dirty="0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 o pueblo, que suele tener </a:t>
            </a:r>
            <a:r>
              <a:rPr lang="es-ES" sz="1400" b="1" i="0" u="none" strike="noStrike" cap="none" dirty="0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identidad propia</a:t>
            </a:r>
            <a:r>
              <a:rPr lang="es-ES" sz="1400" b="0" i="0" u="none" strike="noStrike" cap="none" dirty="0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 y cuyos habitantes cuentan con un </a:t>
            </a:r>
            <a:r>
              <a:rPr lang="es-ES" sz="1400" b="1" i="0" u="none" strike="noStrike" cap="none" dirty="0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sentido de pertenencia</a:t>
            </a:r>
            <a:r>
              <a:rPr lang="es-ES" sz="1400" b="0" i="0" u="none" strike="noStrike" cap="none" dirty="0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. Un barrio puede haber nacido por una decisión administrativa de las autoridades, por un desarrollo inmobiliario (por ejemplo, un </a:t>
            </a:r>
            <a:r>
              <a:rPr lang="es-ES" sz="1400" b="1" i="0" u="none" strike="noStrike" cap="none" dirty="0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barrio obrero</a:t>
            </a:r>
            <a:r>
              <a:rPr lang="es-ES" sz="1400" b="0" i="0" u="none" strike="noStrike" cap="none" dirty="0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 creado alrededor de una fábrica) o por el simple devenir histórico</a:t>
            </a:r>
            <a:r>
              <a:rPr lang="es-ES" sz="1400" b="0" i="0" u="none" strike="noStrike" cap="none" dirty="0" smtClean="0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.</a:t>
            </a:r>
          </a:p>
          <a:p>
            <a:pPr marL="182880" marR="0" lvl="0" indent="-182880" algn="l" rtl="0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Noto Sans Symbols"/>
              <a:buChar char="▪"/>
            </a:pPr>
            <a:r>
              <a:rPr lang="es-ES" sz="1400" dirty="0" smtClean="0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s-ES" sz="1400" dirty="0" smtClean="0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lang="es-ES" sz="1400" b="0" i="0" u="none" strike="noStrike" cap="none" dirty="0">
              <a:solidFill>
                <a:srgbClr val="66666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4" name="3 Imagen" descr="ciudad-de-nueva-york_1920x1200_3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960" y="3645024"/>
            <a:ext cx="4666118" cy="2916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1069848" y="484631"/>
            <a:ext cx="10058399" cy="16093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Rokkitt"/>
              <a:buNone/>
            </a:pPr>
            <a:r>
              <a:rPr lang="es-ES" sz="3600" b="0" i="0" u="none" strike="noStrike" cap="none" dirty="0">
                <a:latin typeface="Rokkitt"/>
                <a:ea typeface="Rokkitt"/>
                <a:cs typeface="Rokkitt"/>
                <a:sym typeface="Rokkitt"/>
              </a:rPr>
              <a:t>¿EN QUE MOMENTO SURGIERON LAS CIUDADES EN LA HISTORIA DE LA HUMANIDAD?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2254" y="2560675"/>
            <a:ext cx="9861200" cy="36115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ct val="85000"/>
              <a:buFont typeface="Noto Sans Symbols"/>
              <a:buChar char="▪"/>
            </a:pPr>
            <a:r>
              <a:rPr lang="es-E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 el IV milenio a.C. las gentes de Mesopotamia empezaron a agruparse en núcleos de los que surgirán las primeras ciudades, lo que traerá consigo un cambio radical en la vida social y económica de la humanidad</a:t>
            </a:r>
          </a:p>
          <a:p>
            <a:pPr marL="182880" marR="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ct val="85000"/>
              <a:buFont typeface="Noto Sans Symbols"/>
              <a:buNone/>
            </a:pPr>
            <a:endParaRPr sz="1400" b="0" i="0" u="none" strike="noStrike" cap="none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82880" marR="0" lvl="0" indent="-182880" algn="l" rtl="0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Noto Sans Symbols"/>
              <a:buChar char="▪"/>
            </a:pPr>
            <a:r>
              <a:rPr lang="es-ES" sz="1400" b="0" i="0" u="none" strike="noStrike" cap="none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Esta gran transformación se inició en un espacio geográfico preciso: la cuenca del Tigris y el Éufrates, en el actual Iraq. Gracias a las condiciones naturales de la región, desde hacía tiempo había florecido allí la actividad agrícola y manufacturera, aprovechando a la vez una serie de innovaciones técnicas fundamentales, como el arado de sembradera, el torno de alfarero, la rueda o la vela. La construcción de una red de canales favoreció asimismo la agricultura y el comercio</a:t>
            </a:r>
            <a:r>
              <a:rPr lang="es-ES" sz="1400" b="0" i="0" u="none" strike="noStrike" cap="none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endParaRPr lang="es-ES" sz="1400" b="0" i="0" u="none" strike="noStrike" cap="none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" name="3 Imagen" descr="Ciudades-de-Mesopotam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952" y="4293096"/>
            <a:ext cx="3698776" cy="24576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1069848" y="484631"/>
            <a:ext cx="10058399" cy="16093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Rokkitt"/>
              <a:buNone/>
            </a:pPr>
            <a:r>
              <a:rPr lang="es-ES" sz="5400" b="0" i="0" u="none" strike="noStrike" cap="none">
                <a:latin typeface="Rokkitt"/>
                <a:ea typeface="Rokkitt"/>
                <a:cs typeface="Rokkitt"/>
                <a:sym typeface="Rokkitt"/>
              </a:rPr>
              <a:t>¿PORQUE SURGEN LAS PRIMERAS CIUDADES?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1069848" y="2121408"/>
            <a:ext cx="10058399" cy="40507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lnSpc>
                <a:spcPct val="90000"/>
              </a:lnSpc>
              <a:spcBef>
                <a:spcPts val="0"/>
              </a:spcBef>
              <a:buClr>
                <a:srgbClr val="9E3611"/>
              </a:buClr>
              <a:buSzPct val="85000"/>
              <a:buFont typeface="Noto Sans Symbols"/>
              <a:buChar char="▪"/>
            </a:pP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 dificil saberlo, pero los estudiosos en el campo de la Historia y la Arqueología concuerdan en que el nacimiento de las ciudades está asociado a una compleja red de procesos sociales, económicos y culturales que se retroalimentan, para formar asentamientos poblacionales de alta concentración poblacional, alta densidad de viviendas y estructuras, desarrollo de edificios en torno a un núcleo, gran tamaño, y arquitectura monumental (templos, tumbas, palacios, plazas).  </a:t>
            </a:r>
          </a:p>
        </p:txBody>
      </p:sp>
      <p:pic>
        <p:nvPicPr>
          <p:cNvPr id="4" name="3 Imagen" descr="pueblo_santilla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832" y="3861048"/>
            <a:ext cx="4685486" cy="2883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tras en madera">
  <a:themeElements>
    <a:clrScheme name="Wood Type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441</Words>
  <Application>Microsoft Office PowerPoint</Application>
  <PresentationFormat>Personalizado</PresentationFormat>
  <Paragraphs>19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Arial</vt:lpstr>
      <vt:lpstr>Rokkitt</vt:lpstr>
      <vt:lpstr>Rockwell</vt:lpstr>
      <vt:lpstr>Noto Sans Symbols</vt:lpstr>
      <vt:lpstr>Georgia</vt:lpstr>
      <vt:lpstr>Roboto</vt:lpstr>
      <vt:lpstr>Letras en madera</vt:lpstr>
      <vt:lpstr>RETO 1</vt:lpstr>
      <vt:lpstr>¿QUE ES UNA CIUDAD?</vt:lpstr>
      <vt:lpstr>¿EN QUE SE DIFERENCIA DE UN PUEBLO?</vt:lpstr>
      <vt:lpstr>¿QUÉ ES UN DISTRITO MUNICIPAL Y UN BARRIO?</vt:lpstr>
      <vt:lpstr>¿EN QUE MOMENTO SURGIERON LAS CIUDADES EN LA HISTORIA DE LA HUMANIDAD?</vt:lpstr>
      <vt:lpstr>¿PORQUE SURGEN LAS PRIMERAS CIUDADES?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RETO 1</dc:title>
  <dc:creator>Sara Sicilia</dc:creator>
  <cp:lastModifiedBy>Usuario</cp:lastModifiedBy>
  <cp:revision>4</cp:revision>
  <dcterms:modified xsi:type="dcterms:W3CDTF">2017-03-06T16:17:34Z</dcterms:modified>
</cp:coreProperties>
</file>